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8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8F5AF8"/>
    <a:srgbClr val="F7FC24"/>
    <a:srgbClr val="CA56B4"/>
    <a:srgbClr val="5E0A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63965-8B1E-4534-8773-CA76574F63B6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93EB1-6EC6-4FB2-B85C-65F18F90B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3EB1-6EC6-4FB2-B85C-65F18F90B6C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93EB1-6EC6-4FB2-B85C-65F18F90B6C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slide" Target="slide5.xml"/><Relationship Id="rId7" Type="http://schemas.openxmlformats.org/officeDocument/2006/relationships/slide" Target="slide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SC03518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0" y="0"/>
            <a:ext cx="9265920" cy="69494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981200" y="1295400"/>
            <a:ext cx="4724400" cy="914400"/>
          </a:xfrm>
          <a:prstGeom prst="round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  <a:softEdge rad="127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সূচিঃ</a:t>
            </a:r>
            <a:endParaRPr lang="en-US" sz="36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429000" y="2438400"/>
            <a:ext cx="2514600" cy="914400"/>
          </a:xfrm>
          <a:prstGeom prst="roundRect">
            <a:avLst/>
          </a:prstGeom>
          <a:solidFill>
            <a:srgbClr val="8F5AF8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>
            <a:hlinkClick r:id="rId3" action="ppaction://hlinksldjump"/>
          </p:cNvPr>
          <p:cNvSpPr/>
          <p:nvPr/>
        </p:nvSpPr>
        <p:spPr>
          <a:xfrm>
            <a:off x="381000" y="5638800"/>
            <a:ext cx="2514600" cy="914400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381000" y="4572000"/>
            <a:ext cx="2514600" cy="914400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 ঘোষণা</a:t>
            </a:r>
            <a:endParaRPr lang="en-US" sz="36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381000" y="3505200"/>
            <a:ext cx="2514600" cy="9144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 smtClean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381000" y="2438400"/>
            <a:ext cx="2514600" cy="914400"/>
          </a:xfrm>
          <a:prstGeom prst="roundRect">
            <a:avLst/>
          </a:prstGeom>
          <a:solidFill>
            <a:srgbClr val="FFFF00"/>
          </a:solidFill>
          <a:effectLst>
            <a:outerShdw blurRad="57150" dist="38100" dir="5400000" algn="ctr" rotWithShape="0">
              <a:schemeClr val="accent6">
                <a:shade val="9000"/>
                <a:satMod val="105000"/>
                <a:alpha val="48000"/>
              </a:scheme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3600" b="1" dirty="0" smtClean="0"/>
          </a:p>
        </p:txBody>
      </p:sp>
      <p:sp>
        <p:nvSpPr>
          <p:cNvPr id="11" name="Rounded Rectangle 10">
            <a:hlinkClick r:id="rId7" action="ppaction://hlinksldjump"/>
          </p:cNvPr>
          <p:cNvSpPr/>
          <p:nvPr/>
        </p:nvSpPr>
        <p:spPr>
          <a:xfrm>
            <a:off x="3429000" y="3505200"/>
            <a:ext cx="2514600" cy="914400"/>
          </a:xfrm>
          <a:prstGeom prst="roundRect">
            <a:avLst/>
          </a:prstGeom>
          <a:solidFill>
            <a:srgbClr val="8F5AF8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9000" y="5638800"/>
            <a:ext cx="2514600" cy="914400"/>
          </a:xfrm>
          <a:prstGeom prst="roundRect">
            <a:avLst/>
          </a:prstGeom>
          <a:solidFill>
            <a:srgbClr val="8F5AF8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48400" y="2438400"/>
            <a:ext cx="2514600" cy="914400"/>
          </a:xfrm>
          <a:prstGeom prst="roundRect">
            <a:avLst/>
          </a:prstGeom>
          <a:solidFill>
            <a:srgbClr val="8F5AF8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248400" y="3505200"/>
            <a:ext cx="2514600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248400" y="4572000"/>
            <a:ext cx="2514600" cy="9144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rgbClr val="5E0A46"/>
                </a:solidFill>
                <a:latin typeface="NikoshBAN" pitchFamily="2" charset="0"/>
                <a:cs typeface="NikoshBAN" pitchFamily="2" charset="0"/>
              </a:rPr>
              <a:t>বাড়ীর কাজ</a:t>
            </a:r>
            <a:endParaRPr lang="en-US" sz="3600" b="1" dirty="0" smtClean="0">
              <a:solidFill>
                <a:srgbClr val="5E0A4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48400" y="5638800"/>
            <a:ext cx="2514600" cy="914400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3600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29000" y="4572000"/>
            <a:ext cx="2514600" cy="914400"/>
          </a:xfrm>
          <a:prstGeom prst="roundRect">
            <a:avLst/>
          </a:prstGeom>
          <a:solidFill>
            <a:srgbClr val="8F5AF8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r>
              <a:rPr lang="en-US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en-US" sz="36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9600" dirty="0" smtClean="0">
              <a:solidFill>
                <a:schemeClr val="accent2"/>
              </a:solidFill>
            </a:endParaRPr>
          </a:p>
          <a:p>
            <a:pPr algn="ctr"/>
            <a:endParaRPr lang="bn-BD" sz="9600" dirty="0" smtClean="0">
              <a:solidFill>
                <a:schemeClr val="accent2"/>
              </a:solidFill>
            </a:endParaRPr>
          </a:p>
          <a:p>
            <a:pPr algn="ctr"/>
            <a:endParaRPr lang="en-US" sz="11500" dirty="0"/>
          </a:p>
        </p:txBody>
      </p:sp>
      <p:sp>
        <p:nvSpPr>
          <p:cNvPr id="3" name="Rectangle 2"/>
          <p:cNvSpPr/>
          <p:nvPr/>
        </p:nvSpPr>
        <p:spPr>
          <a:xfrm>
            <a:off x="2209800" y="533400"/>
            <a:ext cx="5181600" cy="1295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বাড়ীরকাজঃ</a:t>
            </a:r>
            <a:endParaRPr lang="bn-BD" sz="9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1676400"/>
            <a:ext cx="7696200" cy="457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8F5AF8"/>
                </a:solidFill>
                <a:latin typeface="NikoshBAN" pitchFamily="2" charset="0"/>
                <a:cs typeface="NikoshBAN" pitchFamily="2" charset="0"/>
              </a:rPr>
              <a:t>ত্রিভুজের দুইটি বাহু এবং তাদের অন্তর্ভূক্ত কোণ দেওয়া আছে ত্রিভুজটি আক।</a:t>
            </a:r>
            <a:endParaRPr lang="en-US" sz="5400" dirty="0" smtClean="0">
              <a:solidFill>
                <a:srgbClr val="8F5AF8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sndAc>
      <p:stSnd>
        <p:snd r:embed="rId3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n-BD" sz="153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8" name="Picture 7" descr="D:\My Pictures\roses2.jpg"/>
          <p:cNvPicPr>
            <a:picLocks noChangeAspect="1" noChangeArrowheads="1"/>
          </p:cNvPicPr>
          <p:nvPr/>
        </p:nvPicPr>
        <p:blipFill>
          <a:blip r:embed="rId3"/>
          <a:srcRect l="53846" t="54135"/>
          <a:stretch>
            <a:fillRect/>
          </a:stretch>
        </p:blipFill>
        <p:spPr bwMode="auto">
          <a:xfrm>
            <a:off x="4800600" y="4495800"/>
            <a:ext cx="1828800" cy="1936787"/>
          </a:xfrm>
          <a:prstGeom prst="rect">
            <a:avLst/>
          </a:prstGeom>
          <a:noFill/>
        </p:spPr>
      </p:pic>
      <p:pic>
        <p:nvPicPr>
          <p:cNvPr id="9" name="Picture 8" descr="D:\My Pictures\roses2.jpg"/>
          <p:cNvPicPr>
            <a:picLocks noChangeAspect="1" noChangeArrowheads="1"/>
          </p:cNvPicPr>
          <p:nvPr/>
        </p:nvPicPr>
        <p:blipFill>
          <a:blip r:embed="rId3"/>
          <a:srcRect t="54135" r="46154"/>
          <a:stretch>
            <a:fillRect/>
          </a:stretch>
        </p:blipFill>
        <p:spPr bwMode="auto">
          <a:xfrm>
            <a:off x="2667000" y="4495800"/>
            <a:ext cx="2133600" cy="1936787"/>
          </a:xfrm>
          <a:prstGeom prst="rect">
            <a:avLst/>
          </a:prstGeom>
          <a:noFill/>
        </p:spPr>
      </p:pic>
      <p:pic>
        <p:nvPicPr>
          <p:cNvPr id="10" name="Picture 9" descr="D:\My Pictures\roses2.jpg"/>
          <p:cNvPicPr>
            <a:picLocks noChangeAspect="1" noChangeArrowheads="1"/>
          </p:cNvPicPr>
          <p:nvPr/>
        </p:nvPicPr>
        <p:blipFill>
          <a:blip r:embed="rId3"/>
          <a:srcRect r="46154" b="45865"/>
          <a:stretch>
            <a:fillRect/>
          </a:stretch>
        </p:blipFill>
        <p:spPr bwMode="auto">
          <a:xfrm>
            <a:off x="2667000" y="2209800"/>
            <a:ext cx="2133600" cy="2286000"/>
          </a:xfrm>
          <a:prstGeom prst="rect">
            <a:avLst/>
          </a:prstGeom>
          <a:noFill/>
        </p:spPr>
      </p:pic>
      <p:pic>
        <p:nvPicPr>
          <p:cNvPr id="11" name="Picture 10" descr="D:\My Pictures\roses2.jpg"/>
          <p:cNvPicPr>
            <a:picLocks noChangeAspect="1" noChangeArrowheads="1"/>
          </p:cNvPicPr>
          <p:nvPr/>
        </p:nvPicPr>
        <p:blipFill>
          <a:blip r:embed="rId3"/>
          <a:srcRect l="53846" b="45865"/>
          <a:stretch>
            <a:fillRect/>
          </a:stretch>
        </p:blipFill>
        <p:spPr bwMode="auto">
          <a:xfrm>
            <a:off x="4800600" y="2209800"/>
            <a:ext cx="1828800" cy="228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62200" y="228600"/>
            <a:ext cx="3962400" cy="91440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  <a:outerShdw blurRad="57150" dist="38100" dir="5400000" algn="ctr" rotWithShape="0">
              <a:schemeClr val="accent6">
                <a:shade val="9000"/>
                <a:satMod val="105000"/>
                <a:alpha val="48000"/>
              </a:scheme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 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0198" y="1447800"/>
            <a:ext cx="8458200" cy="533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143000" indent="-1143000" algn="just"/>
            <a:r>
              <a:rPr lang="en-US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 শহিদুল ইসলাম (০৬)</a:t>
            </a:r>
          </a:p>
          <a:p>
            <a:pPr marL="1143000" indent="-1143000" algn="just"/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সিনিয়র সহকারী শিক্ষক</a:t>
            </a:r>
          </a:p>
          <a:p>
            <a:pPr marL="1143000" indent="-1143000" algn="just"/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ইংরেজি ও কম্পিউটার</a:t>
            </a:r>
          </a:p>
          <a:p>
            <a:pPr marL="1143000" indent="-1143000"/>
            <a:r>
              <a:rPr lang="en-US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ব্রাহ্মাণবাড়িয়া আইডীয়েল হাই একাডেমী,</a:t>
            </a:r>
          </a:p>
          <a:p>
            <a:pPr marL="1143000" indent="-1143000"/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কাজীপাড়া, ব্রাহ্মাণবাড়িয়া।</a:t>
            </a:r>
          </a:p>
          <a:p>
            <a:pPr marL="1143000" indent="-1143000"/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ফোনঃ ০১৭১৫৭৫৫৯৩৯</a:t>
            </a:r>
          </a:p>
          <a:p>
            <a:pPr marL="1143000" indent="-1143000"/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ইমেইলঃ </a:t>
            </a:r>
            <a:r>
              <a:rPr lang="en-US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shahidulislambb@gmail.com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/>
          </a:p>
        </p:txBody>
      </p:sp>
      <p:pic>
        <p:nvPicPr>
          <p:cNvPr id="7" name="Picture 6" descr="SD.jpg"/>
          <p:cNvPicPr>
            <a:picLocks noChangeAspect="1"/>
          </p:cNvPicPr>
          <p:nvPr/>
        </p:nvPicPr>
        <p:blipFill>
          <a:blip r:embed="rId2" cstate="print"/>
          <a:srcRect l="2381" t="3334" r="54762" b="50000"/>
          <a:stretch>
            <a:fillRect/>
          </a:stretch>
        </p:blipFill>
        <p:spPr>
          <a:xfrm>
            <a:off x="152400" y="-16933"/>
            <a:ext cx="1676400" cy="2607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95600" y="304800"/>
            <a:ext cx="3352800" cy="1066800"/>
          </a:xfrm>
          <a:prstGeom prst="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CC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শিরোনামঃ</a:t>
            </a:r>
            <a:endParaRPr lang="en-US" sz="6600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CC00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524000"/>
            <a:ext cx="9144000" cy="1905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সপ্তম শ্রেণি</a:t>
            </a:r>
          </a:p>
          <a:p>
            <a:r>
              <a:rPr lang="en-US" sz="6600" dirty="0" smtClean="0">
                <a:solidFill>
                  <a:schemeClr val="accent4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বিষয়ঃ জ্যামিতি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581400"/>
            <a:ext cx="9144000" cy="304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সম্পাদ্যঃ</a:t>
            </a:r>
            <a:r>
              <a:rPr lang="bn-BD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ত্রিভুজের দুইটি বাহু</a:t>
            </a:r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এবং তাদের অন্তর্ভূক্ত কোণ দেওয়া</a:t>
            </a:r>
            <a:endParaRPr lang="en-US" sz="6600" dirty="0" smtClean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আছে। ত্রিভুজটি আকঁ।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33600" y="914400"/>
            <a:ext cx="4495800" cy="1219200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 ফলঃ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2743200"/>
            <a:ext cx="8991600" cy="2971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ত্রিভুজের দুইটি বাহু এবং তাদের অন্তর্ভূক্ত কোণ দেওয়া থাকলে ত্রিভুজটি আকতে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  পারবে।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24000" y="2819400"/>
            <a:ext cx="67818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371600" y="3124200"/>
            <a:ext cx="381000" cy="381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001000" y="3056468"/>
            <a:ext cx="5334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chemeClr val="tx1"/>
                </a:solidFill>
              </a:rPr>
              <a:t>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505200" y="3352800"/>
            <a:ext cx="2895600" cy="685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FF0000"/>
                </a:solidFill>
              </a:rPr>
              <a:t>AB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সরল রেখা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762000"/>
            <a:ext cx="3962400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 কাজঃ ১</a:t>
            </a:r>
          </a:p>
        </p:txBody>
      </p:sp>
      <p:sp>
        <p:nvSpPr>
          <p:cNvPr id="9" name="Rectangle 8"/>
          <p:cNvSpPr/>
          <p:nvPr/>
        </p:nvSpPr>
        <p:spPr>
          <a:xfrm>
            <a:off x="1295400" y="4876800"/>
            <a:ext cx="57912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 সরল রেখাটি আকঁ।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1447800" y="990600"/>
            <a:ext cx="4038600" cy="358140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10800000">
            <a:off x="1676401" y="4799011"/>
            <a:ext cx="5181600" cy="15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0800000" flipV="1">
            <a:off x="3276600" y="1447800"/>
            <a:ext cx="4343400" cy="27432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28600" y="609600"/>
            <a:ext cx="4038600" cy="914400"/>
          </a:xfrm>
          <a:prstGeom prst="rect">
            <a:avLst/>
          </a:prstGeom>
          <a:solidFill>
            <a:srgbClr val="00B050"/>
          </a:solidFill>
          <a:ln/>
          <a:effectLst>
            <a:glow rad="228600">
              <a:schemeClr val="accent6">
                <a:satMod val="175000"/>
                <a:alpha val="40000"/>
              </a:schemeClr>
            </a:glow>
            <a:outerShdw blurRad="57150" dist="38100" dir="5400000" algn="ctr" rotWithShape="0">
              <a:schemeClr val="accent3">
                <a:shade val="9000"/>
                <a:satMod val="105000"/>
                <a:alpha val="48000"/>
              </a:scheme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 কাজঃ ২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95400" y="5257800"/>
            <a:ext cx="5562600" cy="838200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অন্তর্ভুক্ত কোণটি আকঁ।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4800" y="0"/>
            <a:ext cx="94488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en-US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09800" y="2436812"/>
            <a:ext cx="34290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191000" y="3962400"/>
            <a:ext cx="41910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91000" y="2133600"/>
            <a:ext cx="3657600" cy="1828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981200" y="1388533"/>
            <a:ext cx="41910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90600" y="931333"/>
            <a:ext cx="11430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a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90600" y="1905000"/>
            <a:ext cx="11430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</a:rPr>
              <a:t>b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71800" y="3505200"/>
            <a:ext cx="11430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chemeClr val="tx1"/>
                </a:solidFill>
              </a:rPr>
              <a:t>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Arc 17"/>
          <p:cNvSpPr/>
          <p:nvPr/>
        </p:nvSpPr>
        <p:spPr>
          <a:xfrm rot="1448653">
            <a:off x="3753545" y="2628295"/>
            <a:ext cx="2496578" cy="2773631"/>
          </a:xfrm>
          <a:prstGeom prst="arc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8600" y="76200"/>
            <a:ext cx="3505200" cy="838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জোড়ায় কাজঃ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4648200"/>
            <a:ext cx="7696200" cy="1752600"/>
          </a:xfrm>
          <a:prstGeom prst="rect">
            <a:avLst/>
          </a:prstGeom>
          <a:solidFill>
            <a:srgbClr val="00B0F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সরল রেখাগুলো ও আন্তর্ভুক্ত কোনটি আকঁতে একে আপরকে সাহায্য কর।</a:t>
            </a:r>
            <a:endParaRPr lang="en-US" sz="72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02514" y="0"/>
            <a:ext cx="9522714" cy="71420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1676400" y="1903412"/>
            <a:ext cx="34290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514600" y="1143000"/>
            <a:ext cx="4191000" cy="1588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066800" y="762000"/>
            <a:ext cx="11430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chemeClr val="tx1"/>
                </a:solidFill>
              </a:rPr>
              <a:t>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200" y="1371600"/>
            <a:ext cx="9144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chemeClr val="tx1"/>
                </a:solidFill>
              </a:rPr>
              <a:t>b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533400" y="3962400"/>
            <a:ext cx="419100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V="1">
            <a:off x="533400" y="2133600"/>
            <a:ext cx="3657600" cy="1828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Arc 88"/>
          <p:cNvSpPr/>
          <p:nvPr/>
        </p:nvSpPr>
        <p:spPr>
          <a:xfrm rot="1448653">
            <a:off x="95945" y="2628295"/>
            <a:ext cx="2496578" cy="2773631"/>
          </a:xfrm>
          <a:prstGeom prst="arc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/>
          <p:cNvSpPr/>
          <p:nvPr/>
        </p:nvSpPr>
        <p:spPr>
          <a:xfrm>
            <a:off x="1905000" y="3429000"/>
            <a:ext cx="304800" cy="381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x</a:t>
            </a:r>
            <a:endParaRPr lang="en-US" sz="4000" dirty="0">
              <a:solidFill>
                <a:schemeClr val="tx1"/>
              </a:solidFill>
            </a:endParaRPr>
          </a:p>
        </p:txBody>
      </p:sp>
      <p:cxnSp>
        <p:nvCxnSpPr>
          <p:cNvPr id="112" name="Straight Connector 111"/>
          <p:cNvCxnSpPr/>
          <p:nvPr/>
        </p:nvCxnSpPr>
        <p:spPr>
          <a:xfrm>
            <a:off x="2863516" y="5334000"/>
            <a:ext cx="6096000" cy="1588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Arc 112"/>
          <p:cNvSpPr/>
          <p:nvPr/>
        </p:nvSpPr>
        <p:spPr>
          <a:xfrm rot="1448653">
            <a:off x="2439254" y="3999895"/>
            <a:ext cx="2496578" cy="2773631"/>
          </a:xfrm>
          <a:prstGeom prst="arc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Arc 113"/>
          <p:cNvSpPr/>
          <p:nvPr/>
        </p:nvSpPr>
        <p:spPr>
          <a:xfrm rot="1853372">
            <a:off x="5663856" y="4474399"/>
            <a:ext cx="1321187" cy="1860390"/>
          </a:xfrm>
          <a:prstGeom prst="arc">
            <a:avLst>
              <a:gd name="adj1" fmla="val 16200000"/>
              <a:gd name="adj2" fmla="val 1206631"/>
            </a:avLst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c 117"/>
          <p:cNvSpPr/>
          <p:nvPr/>
        </p:nvSpPr>
        <p:spPr>
          <a:xfrm rot="16574397">
            <a:off x="4608673" y="4189361"/>
            <a:ext cx="895468" cy="1260926"/>
          </a:xfrm>
          <a:prstGeom prst="arc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Rounded Rectangle 118"/>
          <p:cNvSpPr/>
          <p:nvPr/>
        </p:nvSpPr>
        <p:spPr>
          <a:xfrm>
            <a:off x="7391400" y="5410200"/>
            <a:ext cx="533400" cy="457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B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209800" y="5410200"/>
            <a:ext cx="533400" cy="457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A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5486400" y="3048000"/>
            <a:ext cx="533400" cy="4572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C</a:t>
            </a:r>
            <a:endParaRPr lang="en-US" sz="2800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514600" y="1219200"/>
            <a:ext cx="4191000" cy="1588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04800" y="152400"/>
            <a:ext cx="3048000" cy="609600"/>
          </a:xfrm>
          <a:prstGeom prst="rect">
            <a:avLst/>
          </a:prstGeom>
          <a:solidFill>
            <a:srgbClr val="F7FC24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দলগত কাজঃ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172200" y="5968998"/>
            <a:ext cx="2743200" cy="762000"/>
          </a:xfrm>
          <a:prstGeom prst="rect">
            <a:avLst/>
          </a:prstGeom>
          <a:solidFill>
            <a:srgbClr val="92D050"/>
          </a:solidFill>
          <a:ln>
            <a:solidFill>
              <a:srgbClr val="7030A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ত্রিভুজটি আকঁ।</a:t>
            </a:r>
            <a:endParaRPr lang="en-US" sz="4800" dirty="0">
              <a:solidFill>
                <a:schemeClr val="tx1"/>
              </a:solidFill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876709" y="3276600"/>
            <a:ext cx="4114800" cy="205581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 rot="1064705">
            <a:off x="5026337" y="3529347"/>
            <a:ext cx="882411" cy="1242540"/>
          </a:xfrm>
          <a:prstGeom prst="arc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6200000" flipH="1">
            <a:off x="5695315" y="3961606"/>
            <a:ext cx="1525588" cy="121920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84 0.00463 C 0.04063 0.02821 0.03819 0.04694 0.03663 0.07006 C 0.03715 0.24601 0.03837 0.4222 0.03837 0.59815 " pathEditMode="relative" ptsTypes="ffA">
                                      <p:cBhvr>
                                        <p:cTn id="6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89" grpId="0" animBg="1"/>
      <p:bldP spid="101" grpId="0" animBg="1"/>
      <p:bldP spid="113" grpId="0" animBg="1"/>
      <p:bldP spid="114" grpId="0" animBg="1"/>
      <p:bldP spid="118" grpId="0" animBg="1"/>
      <p:bldP spid="119" grpId="0" animBg="1"/>
      <p:bldP spid="120" grpId="0" animBg="1"/>
      <p:bldP spid="121" grpId="0" animBg="1"/>
      <p:bldP spid="28" grpId="0" animBg="1"/>
      <p:bldP spid="29" grpId="0" animBg="1"/>
      <p:bldP spid="3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1521</TotalTime>
  <Words>162</Words>
  <Application>Microsoft Office PowerPoint</Application>
  <PresentationFormat>On-screen Show (4:3)</PresentationFormat>
  <Paragraphs>57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Slide 1</vt:lpstr>
      <vt:lpstr>স্বাগতম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</dc:title>
  <dc:creator/>
  <cp:lastModifiedBy>haider</cp:lastModifiedBy>
  <cp:revision>214</cp:revision>
  <dcterms:created xsi:type="dcterms:W3CDTF">2006-08-16T00:00:00Z</dcterms:created>
  <dcterms:modified xsi:type="dcterms:W3CDTF">2012-02-12T03:58:15Z</dcterms:modified>
</cp:coreProperties>
</file>